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90" r:id="rId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461" autoAdjust="0"/>
  </p:normalViewPr>
  <p:slideViewPr>
    <p:cSldViewPr snapToGrid="0" snapToObjects="1">
      <p:cViewPr varScale="1">
        <p:scale>
          <a:sx n="76" d="100"/>
          <a:sy n="76" d="100"/>
        </p:scale>
        <p:origin x="139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2" d="100"/>
        <a:sy n="15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7B7934-55EA-4D63-B295-8AF77599EC8F}" type="datetimeFigureOut">
              <a:rPr lang="en-GB" smtClean="0"/>
              <a:pPr/>
              <a:t>07/04/2021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88C6E-7B27-4E43-98A9-8EE231EDDD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278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A5047-C30C-45C9-8A4B-53219ECA3ED3}" type="datetimeFigureOut">
              <a:rPr lang="en-US"/>
              <a:pPr/>
              <a:t>4/7/2021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81824-4512-468D-9714-E3B84CC7AE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68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3E189C-9528-406A-807D-AC79EA468EB0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059D86-9596-47B1-B9FC-CC35010903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6644805"/>
      </p:ext>
    </p:extLst>
  </p:cSld>
  <p:clrMapOvr>
    <a:masterClrMapping/>
  </p:clrMapOvr>
  <p:transition spd="slow" advClick="0" advTm="10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458A3F-15B4-4786-A2D5-3C87454037E6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3A195-8AF4-4FF8-AF1E-1BE534CDBB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2755950"/>
      </p:ext>
    </p:extLst>
  </p:cSld>
  <p:clrMapOvr>
    <a:masterClrMapping/>
  </p:clrMapOvr>
  <p:transition spd="slow" advClick="0" advTm="1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A2CF18-BE3D-4867-8E64-926DF89BBE23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248FA5-B7DF-484B-8D05-B3B65B183D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0249795"/>
      </p:ext>
    </p:extLst>
  </p:cSld>
  <p:clrMapOvr>
    <a:masterClrMapping/>
  </p:clrMapOvr>
  <p:transition spd="slow"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EF712A-5EC4-4769-B73C-0DB43F64EB60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4728A-2240-4E3B-8668-0B499A3CE4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9175859"/>
      </p:ext>
    </p:extLst>
  </p:cSld>
  <p:clrMapOvr>
    <a:masterClrMapping/>
  </p:clrMapOvr>
  <p:transition spd="slow"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FBF95B-D8A4-4D90-BC39-951144DAC2A9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9E834-B493-4E2E-92F5-46AD3E19B4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6881338"/>
      </p:ext>
    </p:extLst>
  </p:cSld>
  <p:clrMapOvr>
    <a:masterClrMapping/>
  </p:clrMapOvr>
  <p:transition spd="slow"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64F4B9-598A-4F1E-8787-990178339E96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49861-65C9-4EE6-B287-12F0F147C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3163479"/>
      </p:ext>
    </p:extLst>
  </p:cSld>
  <p:clrMapOvr>
    <a:masterClrMapping/>
  </p:clrMapOvr>
  <p:transition spd="slow" advClick="0" advTm="1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004BB8-1D00-4B07-8344-4BDFA48142D4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4595B0-2313-4556-9D49-6334BFEDA0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6439591"/>
      </p:ext>
    </p:extLst>
  </p:cSld>
  <p:clrMapOvr>
    <a:masterClrMapping/>
  </p:clrMapOvr>
  <p:transition spd="slow" advClick="0" advTm="1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5197E-ECE2-4A68-A98F-6B606056AAED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5BA29F-3594-4AB8-B30E-AF98516DDD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5360140"/>
      </p:ext>
    </p:extLst>
  </p:cSld>
  <p:clrMapOvr>
    <a:masterClrMapping/>
  </p:clrMapOvr>
  <p:transition spd="slow" advClick="0" advTm="1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C7482-2FBE-4E36-8C68-9CADA20A21F4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2851C2-806D-4CAF-877C-1731FBDFFB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893078"/>
      </p:ext>
    </p:extLst>
  </p:cSld>
  <p:clrMapOvr>
    <a:masterClrMapping/>
  </p:clrMapOvr>
  <p:transition spd="slow" advClick="0" advTm="1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FDC6BD-FF04-480C-A1B9-42415A5FA22D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F1F4C3-E52A-43BD-80A2-AED3A7E3B6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3500809"/>
      </p:ext>
    </p:extLst>
  </p:cSld>
  <p:clrMapOvr>
    <a:masterClrMapping/>
  </p:clrMapOvr>
  <p:transition spd="slow" advClick="0" advTm="1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C3303B-3A16-4F9E-B306-E23F8057CC38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AA13BE-DC7B-4FC1-B10C-2E086B57A0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25277"/>
      </p:ext>
    </p:extLst>
  </p:cSld>
  <p:clrMapOvr>
    <a:masterClrMapping/>
  </p:clrMapOvr>
  <p:transition spd="slow" advClick="0" advTm="1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F9809C8E-2CFF-4F2B-8A09-892E5B0080EA}" type="datetimeFigureOut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9BF40C6-9D4A-4059-A3F2-99C3F57D5F9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0987" y="1383709"/>
            <a:ext cx="8083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GB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F63A2B-5870-41C5-B7FF-EA98C84D3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1279" y="47490"/>
            <a:ext cx="1860698" cy="180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364A03-2BBB-4C1C-A36D-D26FADC0E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6819" y="23745"/>
            <a:ext cx="1307181" cy="18500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1D8257-F0C1-47BE-8175-90EC272BF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832" y="778694"/>
            <a:ext cx="8391970" cy="1752599"/>
          </a:xfrm>
        </p:spPr>
        <p:txBody>
          <a:bodyPr/>
          <a:lstStyle/>
          <a:p>
            <a:r>
              <a:rPr lang="en-GB" sz="6600" b="1" dirty="0">
                <a:solidFill>
                  <a:srgbClr val="002060"/>
                </a:solidFill>
                <a:latin typeface="Algerian" panose="04020705040A02060702" pitchFamily="82" charset="0"/>
                <a:cs typeface="Aldhabi" panose="020B0604020202020204" pitchFamily="2" charset="-78"/>
              </a:rPr>
              <a:t>30 APRIL 2021 </a:t>
            </a:r>
            <a:r>
              <a:rPr lang="en-GB" b="1" dirty="0">
                <a:solidFill>
                  <a:srgbClr val="002060"/>
                </a:solidFill>
                <a:latin typeface="Algerian" panose="04020705040A02060702" pitchFamily="82" charset="0"/>
                <a:cs typeface="Aldhabi" panose="020B0604020202020204" pitchFamily="2" charset="-78"/>
              </a:rPr>
              <a:t> </a:t>
            </a:r>
            <a:br>
              <a:rPr lang="en-GB" b="1" dirty="0">
                <a:solidFill>
                  <a:srgbClr val="002060"/>
                </a:solidFill>
                <a:latin typeface="Algerian" panose="04020705040A02060702" pitchFamily="82" charset="0"/>
                <a:cs typeface="Aldhabi" panose="020B0604020202020204" pitchFamily="2" charset="-78"/>
              </a:rPr>
            </a:br>
            <a:r>
              <a:rPr lang="en-GB" sz="3200" b="1" dirty="0">
                <a:solidFill>
                  <a:srgbClr val="002060"/>
                </a:solidFill>
                <a:latin typeface="Algerian" panose="04020705040A02060702" pitchFamily="82" charset="0"/>
                <a:cs typeface="Aldhabi" panose="020B0604020202020204" pitchFamily="2" charset="-78"/>
              </a:rPr>
              <a:t> </a:t>
            </a:r>
            <a:br>
              <a:rPr lang="en-GB" b="1" dirty="0">
                <a:solidFill>
                  <a:srgbClr val="002060"/>
                </a:solidFill>
                <a:latin typeface="Algerian" panose="04020705040A02060702" pitchFamily="82" charset="0"/>
                <a:cs typeface="Aldhabi" panose="020B0604020202020204" pitchFamily="2" charset="-78"/>
              </a:rPr>
            </a:br>
            <a:r>
              <a:rPr lang="en-GB" sz="4900" b="1" dirty="0">
                <a:solidFill>
                  <a:srgbClr val="002060"/>
                </a:solidFill>
                <a:latin typeface="Algerian" panose="04020705040A02060702" pitchFamily="82" charset="0"/>
                <a:cs typeface="Aldhabi" panose="020B0604020202020204" pitchFamily="2" charset="-78"/>
              </a:rPr>
              <a:t>ANNUAL GENERAL MEETING</a:t>
            </a:r>
            <a:br>
              <a:rPr lang="en-GB" b="1" dirty="0">
                <a:latin typeface="Algerian" panose="04020705040A02060702" pitchFamily="82" charset="0"/>
                <a:cs typeface="Aldhabi" panose="020B0604020202020204" pitchFamily="2" charset="-78"/>
              </a:rPr>
            </a:br>
            <a:endParaRPr lang="en-GB" b="1" dirty="0">
              <a:latin typeface="Algerian" panose="04020705040A02060702" pitchFamily="82" charset="0"/>
              <a:cs typeface="Aldhabi" panose="020B0604020202020204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63372C-77D3-44CE-98CF-55A49D105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473" y="2468255"/>
            <a:ext cx="8951053" cy="1752600"/>
          </a:xfrm>
        </p:spPr>
        <p:txBody>
          <a:bodyPr/>
          <a:lstStyle/>
          <a:p>
            <a:r>
              <a:rPr lang="en-GB" sz="2400" dirty="0">
                <a:solidFill>
                  <a:srgbClr val="002060"/>
                </a:solidFill>
                <a:latin typeface="Copperplate Gothic Light" panose="020E0507020206020404" pitchFamily="34" charset="0"/>
                <a:ea typeface="BatangChe" panose="02030609000101010101" pitchFamily="49" charset="-127"/>
              </a:rPr>
              <a:t>DUE TO COVID RESTRICTION THIS YEAR’S AGM WILL BE HELD VIRTUALLY VIA GOOGLE MEET.</a:t>
            </a:r>
          </a:p>
          <a:p>
            <a:r>
              <a:rPr lang="en-GB" sz="2400" dirty="0">
                <a:solidFill>
                  <a:srgbClr val="002060"/>
                </a:solidFill>
                <a:latin typeface="Copperplate Gothic Light" panose="020E0507020206020404" pitchFamily="34" charset="0"/>
                <a:ea typeface="BatangChe" panose="02030609000101010101" pitchFamily="49" charset="-127"/>
              </a:rPr>
              <a:t>IT HAS A MAXIMUM CAPACITY OF 100 AND WILL COMMENCE AT 1100hrs.</a:t>
            </a:r>
          </a:p>
          <a:p>
            <a:pPr>
              <a:spcBef>
                <a:spcPts val="0"/>
              </a:spcBef>
            </a:pPr>
            <a:endParaRPr lang="en-GB" sz="1600" dirty="0">
              <a:solidFill>
                <a:srgbClr val="002060"/>
              </a:solidFill>
              <a:latin typeface="Copperplate Gothic Light" panose="020E0507020206020404" pitchFamily="34" charset="0"/>
              <a:ea typeface="BatangChe" panose="02030609000101010101" pitchFamily="49" charset="-127"/>
            </a:endParaRPr>
          </a:p>
          <a:p>
            <a:r>
              <a:rPr lang="en-GB" sz="2800" dirty="0">
                <a:solidFill>
                  <a:srgbClr val="002060"/>
                </a:solidFill>
                <a:latin typeface="Copperplate Gothic Bold" panose="020E0705020206020404" pitchFamily="34" charset="0"/>
                <a:ea typeface="BatangChe" panose="02030609000101010101" pitchFamily="49" charset="-127"/>
              </a:rPr>
              <a:t>FOLLOWING THE AGM THERE WILL BE A TALK BY GUEST SPEAKER</a:t>
            </a:r>
          </a:p>
          <a:p>
            <a:r>
              <a:rPr lang="en-GB" sz="2800" dirty="0">
                <a:solidFill>
                  <a:srgbClr val="002060"/>
                </a:solidFill>
                <a:latin typeface="Copperplate Gothic Bold" panose="020E0705020206020404" pitchFamily="34" charset="0"/>
                <a:ea typeface="BatangChe" panose="02030609000101010101" pitchFamily="49" charset="-127"/>
              </a:rPr>
              <a:t>MR NEAL APLIN MSc, BSc, Dip(HE)</a:t>
            </a:r>
          </a:p>
          <a:p>
            <a:r>
              <a:rPr lang="en-GB" sz="1600" dirty="0">
                <a:solidFill>
                  <a:srgbClr val="002060"/>
                </a:solidFill>
                <a:latin typeface="Copperplate Gothic Light" panose="020E0507020206020404" pitchFamily="34" charset="0"/>
                <a:ea typeface="BatangChe" panose="02030609000101010101" pitchFamily="49" charset="-127"/>
              </a:rPr>
              <a:t>(ADVANCED CLINICAL PRACTITIONER)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BA0270-2A12-41A5-9148-487E78B5B2DA}"/>
              </a:ext>
            </a:extLst>
          </p:cNvPr>
          <p:cNvSpPr txBox="1"/>
          <p:nvPr/>
        </p:nvSpPr>
        <p:spPr>
          <a:xfrm>
            <a:off x="96473" y="6079306"/>
            <a:ext cx="8951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INTERESTED IN ATTENDING – EMAIL: chairman@pmrafnsassociation.co.uk </a:t>
            </a:r>
          </a:p>
          <a:p>
            <a:pPr algn="ctr"/>
            <a:r>
              <a:rPr lang="en-GB" b="1" dirty="0">
                <a:solidFill>
                  <a:srgbClr val="FF0000"/>
                </a:solidFill>
              </a:rPr>
              <a:t>Name and Membership number required. Invite for the event will be sent to you via email.</a:t>
            </a:r>
          </a:p>
        </p:txBody>
      </p:sp>
    </p:spTree>
    <p:extLst>
      <p:ext uri="{BB962C8B-B14F-4D97-AF65-F5344CB8AC3E}">
        <p14:creationId xmlns:p14="http://schemas.microsoft.com/office/powerpoint/2010/main" val="410622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0BDEE1D2A41640B49965B423F5DE8E" ma:contentTypeVersion="11" ma:contentTypeDescription="Create a new document." ma:contentTypeScope="" ma:versionID="e0462f446cddcfefb391dfa748fbae50">
  <xsd:schema xmlns:xsd="http://www.w3.org/2001/XMLSchema" xmlns:xs="http://www.w3.org/2001/XMLSchema" xmlns:p="http://schemas.microsoft.com/office/2006/metadata/properties" xmlns:ns3="9537d4cc-5036-41ba-865a-d76f7b2d933e" xmlns:ns4="900eb0ed-28b6-4499-9f5a-2942b6861c1c" targetNamespace="http://schemas.microsoft.com/office/2006/metadata/properties" ma:root="true" ma:fieldsID="183fcf016c625cd13f8971df36805171" ns3:_="" ns4:_="">
    <xsd:import namespace="9537d4cc-5036-41ba-865a-d76f7b2d933e"/>
    <xsd:import namespace="900eb0ed-28b6-4499-9f5a-2942b6861c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37d4cc-5036-41ba-865a-d76f7b2d93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0eb0ed-28b6-4499-9f5a-2942b6861c1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A18E21-98EF-4834-BE39-9F70B3BF31DC}">
  <ds:schemaRefs>
    <ds:schemaRef ds:uri="http://schemas.microsoft.com/office/2006/metadata/properties"/>
    <ds:schemaRef ds:uri="900eb0ed-28b6-4499-9f5a-2942b6861c1c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9537d4cc-5036-41ba-865a-d76f7b2d933e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7729DAB-37D1-408D-9746-7C62976061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37d4cc-5036-41ba-865a-d76f7b2d933e"/>
    <ds:schemaRef ds:uri="900eb0ed-28b6-4499-9f5a-2942b6861c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34FF72B-9F07-4452-A182-235BE56907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17922</TotalTime>
  <Words>98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Algerian</vt:lpstr>
      <vt:lpstr>Arial</vt:lpstr>
      <vt:lpstr>Calibri</vt:lpstr>
      <vt:lpstr>Copperplate Gothic Bold</vt:lpstr>
      <vt:lpstr>Copperplate Gothic Light</vt:lpstr>
      <vt:lpstr>Office Theme</vt:lpstr>
      <vt:lpstr>30 APRIL 2021     ANNUAL GENERAL MEETING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Luke Waskett-Booth</dc:creator>
  <cp:lastModifiedBy>Robert Sanderson</cp:lastModifiedBy>
  <cp:revision>90</cp:revision>
  <cp:lastPrinted>2016-05-17T12:41:45Z</cp:lastPrinted>
  <dcterms:created xsi:type="dcterms:W3CDTF">2019-06-11T19:42:21Z</dcterms:created>
  <dcterms:modified xsi:type="dcterms:W3CDTF">2021-04-07T14:59:27Z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0x010100C80BDEE1D2A41640B49965B423F5DE8E</vt:lpwstr>
  </property>
</Properties>
</file>